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5" autoAdjust="0"/>
    <p:restoredTop sz="94660"/>
  </p:normalViewPr>
  <p:slideViewPr>
    <p:cSldViewPr snapToGrid="0">
      <p:cViewPr varScale="1">
        <p:scale>
          <a:sx n="38" d="100"/>
          <a:sy n="38" d="100"/>
        </p:scale>
        <p:origin x="22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54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2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5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22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47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68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3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0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05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2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26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EC9F90-4C93-4403-9758-3522B4C45A65}" type="datetimeFigureOut">
              <a:rPr kumimoji="1" lang="ja-JP" altLang="en-US" smtClean="0"/>
              <a:t>2024/8/15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0ADDFE-DD24-434A-8EBA-430F7CCC1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62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3EEE1C0-404E-6201-5A5D-D1D31F4CEE94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bg2">
              <a:lumMod val="90000"/>
              <a:alpha val="78000"/>
            </a:schemeClr>
          </a:solidFill>
          <a:ln w="666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098DD4-7D50-CC81-8D1F-A68B7A3DD46B}"/>
              </a:ext>
            </a:extLst>
          </p:cNvPr>
          <p:cNvSpPr/>
          <p:nvPr/>
        </p:nvSpPr>
        <p:spPr>
          <a:xfrm>
            <a:off x="571500" y="527404"/>
            <a:ext cx="5700713" cy="75847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D1E9688-266A-0AF5-8BD0-C6E52A1F1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758470"/>
          </a:xfrm>
        </p:spPr>
        <p:txBody>
          <a:bodyPr/>
          <a:lstStyle/>
          <a:p>
            <a:pPr algn="ctr"/>
            <a:r>
              <a:rPr kumimoji="1" lang="ja-JP" altLang="en-US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ADLaM Display" panose="020F0502020204030204" pitchFamily="2" charset="0"/>
              </a:rPr>
              <a:t>持ち物チェックシート</a:t>
            </a:r>
          </a:p>
        </p:txBody>
      </p:sp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E508F8A9-1D95-8BA1-BE8A-90F154725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362" y="8722518"/>
            <a:ext cx="852488" cy="852488"/>
          </a:xfrm>
          <a:prstGeom prst="rect">
            <a:avLst/>
          </a:prstGeom>
        </p:spPr>
      </p:pic>
      <p:sp>
        <p:nvSpPr>
          <p:cNvPr id="10" name="楕円 9">
            <a:extLst>
              <a:ext uri="{FF2B5EF4-FFF2-40B4-BE49-F238E27FC236}">
                <a16:creationId xmlns:a16="http://schemas.microsoft.com/office/drawing/2014/main" id="{8D34DC55-0C4E-68C5-82A1-2682C8197D5F}"/>
              </a:ext>
            </a:extLst>
          </p:cNvPr>
          <p:cNvSpPr/>
          <p:nvPr/>
        </p:nvSpPr>
        <p:spPr>
          <a:xfrm>
            <a:off x="3586160" y="8374857"/>
            <a:ext cx="1543052" cy="1200149"/>
          </a:xfrm>
          <a:prstGeom prst="ellipse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F506065D-3002-F9EF-6079-68180183A2A9}"/>
              </a:ext>
            </a:extLst>
          </p:cNvPr>
          <p:cNvSpPr/>
          <p:nvPr/>
        </p:nvSpPr>
        <p:spPr>
          <a:xfrm>
            <a:off x="4514850" y="8972550"/>
            <a:ext cx="852488" cy="406045"/>
          </a:xfrm>
          <a:prstGeom prst="triangle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CA3465-3C89-CA17-5580-B390CCAE9A07}"/>
              </a:ext>
            </a:extLst>
          </p:cNvPr>
          <p:cNvSpPr txBox="1"/>
          <p:nvPr/>
        </p:nvSpPr>
        <p:spPr>
          <a:xfrm>
            <a:off x="3657601" y="8510885"/>
            <a:ext cx="1376361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b="1" dirty="0">
                <a:latin typeface="851手書き雑フォント" panose="02000600000000000000" pitchFamily="2" charset="-128"/>
                <a:ea typeface="851手書き雑フォント" panose="02000600000000000000" pitchFamily="2" charset="-128"/>
                <a:cs typeface="851手書き雑フォント" panose="02000600000000000000" pitchFamily="2" charset="-128"/>
              </a:rPr>
              <a:t>持ち物の</a:t>
            </a:r>
            <a:endParaRPr kumimoji="1" lang="en-US" altLang="ja-JP" b="1" dirty="0">
              <a:latin typeface="851手書き雑フォント" panose="02000600000000000000" pitchFamily="2" charset="-128"/>
              <a:ea typeface="851手書き雑フォント" panose="02000600000000000000" pitchFamily="2" charset="-128"/>
              <a:cs typeface="851手書き雑フォント" panose="02000600000000000000" pitchFamily="2" charset="-128"/>
            </a:endParaRPr>
          </a:p>
          <a:p>
            <a:pPr algn="ctr"/>
            <a:r>
              <a:rPr kumimoji="1" lang="ja-JP" altLang="en-US" b="1" dirty="0">
                <a:latin typeface="851手書き雑フォント" panose="02000600000000000000" pitchFamily="2" charset="-128"/>
                <a:ea typeface="851手書き雑フォント" panose="02000600000000000000" pitchFamily="2" charset="-128"/>
                <a:cs typeface="851手書き雑フォント" panose="02000600000000000000" pitchFamily="2" charset="-128"/>
              </a:rPr>
              <a:t>候補を</a:t>
            </a:r>
            <a:endParaRPr kumimoji="1" lang="en-US" altLang="ja-JP" b="1" dirty="0">
              <a:latin typeface="851手書き雑フォント" panose="02000600000000000000" pitchFamily="2" charset="-128"/>
              <a:ea typeface="851手書き雑フォント" panose="02000600000000000000" pitchFamily="2" charset="-128"/>
              <a:cs typeface="851手書き雑フォント" panose="02000600000000000000" pitchFamily="2" charset="-128"/>
            </a:endParaRPr>
          </a:p>
          <a:p>
            <a:pPr algn="ctr"/>
            <a:r>
              <a:rPr kumimoji="1" lang="ja-JP" altLang="en-US" b="1" dirty="0">
                <a:latin typeface="851手書き雑フォント" panose="02000600000000000000" pitchFamily="2" charset="-128"/>
                <a:ea typeface="851手書き雑フォント" panose="02000600000000000000" pitchFamily="2" charset="-128"/>
                <a:cs typeface="851手書き雑フォント" panose="02000600000000000000" pitchFamily="2" charset="-128"/>
              </a:rPr>
              <a:t>チェック！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D88630D-6362-B214-0C3C-4374CAE3F40E}"/>
              </a:ext>
            </a:extLst>
          </p:cNvPr>
          <p:cNvSpPr/>
          <p:nvPr/>
        </p:nvSpPr>
        <p:spPr>
          <a:xfrm>
            <a:off x="1857376" y="196410"/>
            <a:ext cx="4414838" cy="302639"/>
          </a:xfrm>
          <a:prstGeom prst="rect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受験校　　　　　　　　受験日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990F09B-D9CE-0977-B748-BD1EFE87D137}"/>
              </a:ext>
            </a:extLst>
          </p:cNvPr>
          <p:cNvSpPr/>
          <p:nvPr/>
        </p:nvSpPr>
        <p:spPr>
          <a:xfrm>
            <a:off x="571500" y="1543050"/>
            <a:ext cx="5700713" cy="6663751"/>
          </a:xfrm>
          <a:prstGeom prst="rect">
            <a:avLst/>
          </a:prstGeom>
          <a:solidFill>
            <a:schemeClr val="bg1"/>
          </a:solidFill>
          <a:ln w="666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CA3D3D1-35C3-BD02-51EC-96495D584C6A}"/>
              </a:ext>
            </a:extLst>
          </p:cNvPr>
          <p:cNvSpPr txBox="1"/>
          <p:nvPr/>
        </p:nvSpPr>
        <p:spPr>
          <a:xfrm>
            <a:off x="571500" y="1543050"/>
            <a:ext cx="5700713" cy="6688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08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alpha val="16000"/>
          </a:schemeClr>
        </a:solidFill>
        <a:ln w="66675">
          <a:solidFill>
            <a:schemeClr val="bg2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23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851手書き雑フォント</vt:lpstr>
      <vt:lpstr>BIZ UD明朝 Medium</vt:lpstr>
      <vt:lpstr>Aptos</vt:lpstr>
      <vt:lpstr>Aptos Display</vt:lpstr>
      <vt:lpstr>Arial</vt:lpstr>
      <vt:lpstr>Wingdings</vt:lpstr>
      <vt:lpstr>Office テーマ</vt:lpstr>
      <vt:lpstr>持ち物チェックシート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ハシヅメ　ナオヤ</dc:creator>
  <cp:lastModifiedBy>ハシヅメ　ナオヤ</cp:lastModifiedBy>
  <cp:revision>2</cp:revision>
  <dcterms:created xsi:type="dcterms:W3CDTF">2024-08-14T12:36:32Z</dcterms:created>
  <dcterms:modified xsi:type="dcterms:W3CDTF">2024-08-15T08:44:50Z</dcterms:modified>
</cp:coreProperties>
</file>